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  <p:sldId id="265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96" autoAdjust="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945A5A-9546-49D2-A499-0743D201E6BB}" type="datetimeFigureOut">
              <a:rPr lang="fr-FR" smtClean="0"/>
              <a:pPr/>
              <a:t>21/05/2017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9C3AC0-3EF5-4D69-BDF1-DE3B3B2D7B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ucaserwann.fr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ucaserwann.fr/e6/indexe6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ucaserwann.fr/bts/stage/2annee/2annee.html" TargetMode="External"/><Relationship Id="rId2" Type="http://schemas.openxmlformats.org/officeDocument/2006/relationships/hyperlink" Target="http://lucaserwann.fr/bts/stage/1annee/1anne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ucaserwann.fr/projet/CRM_lourd/indexprojet_CRM_lourd.html" TargetMode="External"/><Relationship Id="rId2" Type="http://schemas.openxmlformats.org/officeDocument/2006/relationships/hyperlink" Target="http://lucaserwann.fr/projet/Low-hifi/indexprojet_Low-hifi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ucaserwann.fr/competences/indexcompetenc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ucaserwann.fr/vt/indexv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ucaserwann.fr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EPREUVE E6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PARCOURS DE PROFESSIONNALISATION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4221087"/>
            <a:ext cx="7772400" cy="590223"/>
          </a:xfrm>
        </p:spPr>
        <p:txBody>
          <a:bodyPr>
            <a:normAutofit fontScale="85000" lnSpcReduction="20000"/>
          </a:bodyPr>
          <a:lstStyle/>
          <a:p>
            <a:r>
              <a:rPr lang="fr-FR" sz="2000" dirty="0" smtClean="0"/>
              <a:t>LUCAS Erwann</a:t>
            </a:r>
          </a:p>
          <a:p>
            <a:r>
              <a:rPr lang="fr-FR" sz="2000" dirty="0" smtClean="0"/>
              <a:t>Mai 2017</a:t>
            </a:r>
            <a:endParaRPr lang="fr-FR" sz="2000" dirty="0"/>
          </a:p>
        </p:txBody>
      </p:sp>
      <p:pic>
        <p:nvPicPr>
          <p:cNvPr id="3074" name="Picture 2" descr="http://bourgogne.greta.ac-dijon.fr/images/lycee_mathi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972828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Présentation personnel</a:t>
            </a:r>
            <a:r>
              <a:rPr lang="fr-FR" dirty="0" smtClean="0"/>
              <a:t>……………………………….2</a:t>
            </a:r>
            <a:endParaRPr lang="fr-FR" dirty="0" smtClean="0"/>
          </a:p>
          <a:p>
            <a:r>
              <a:rPr lang="fr-FR" dirty="0" smtClean="0"/>
              <a:t>Cursus scolaire</a:t>
            </a:r>
            <a:r>
              <a:rPr lang="fr-FR" dirty="0" smtClean="0"/>
              <a:t>…………………………………………3</a:t>
            </a:r>
            <a:endParaRPr lang="fr-FR" dirty="0" smtClean="0"/>
          </a:p>
          <a:p>
            <a:r>
              <a:rPr lang="fr-FR" dirty="0" smtClean="0"/>
              <a:t>Stages</a:t>
            </a:r>
            <a:r>
              <a:rPr lang="fr-FR" dirty="0" smtClean="0"/>
              <a:t>…………………………………………………….4</a:t>
            </a:r>
            <a:endParaRPr lang="fr-FR" dirty="0" smtClean="0"/>
          </a:p>
          <a:p>
            <a:pPr lvl="1"/>
            <a:r>
              <a:rPr lang="fr-FR" dirty="0" smtClean="0"/>
              <a:t>Stage 1</a:t>
            </a:r>
            <a:r>
              <a:rPr lang="fr-FR" baseline="30000" dirty="0" smtClean="0"/>
              <a:t>ère</a:t>
            </a:r>
            <a:r>
              <a:rPr lang="fr-FR" dirty="0" smtClean="0"/>
              <a:t> année</a:t>
            </a:r>
          </a:p>
          <a:p>
            <a:pPr lvl="1"/>
            <a:r>
              <a:rPr lang="fr-FR" dirty="0" smtClean="0"/>
              <a:t>Stage 2</a:t>
            </a:r>
            <a:r>
              <a:rPr lang="fr-FR" baseline="30000" dirty="0" smtClean="0"/>
              <a:t>ème</a:t>
            </a:r>
            <a:r>
              <a:rPr lang="fr-FR" dirty="0" smtClean="0"/>
              <a:t> année</a:t>
            </a:r>
          </a:p>
          <a:p>
            <a:r>
              <a:rPr lang="fr-FR" dirty="0" smtClean="0"/>
              <a:t>Projets scolaire</a:t>
            </a:r>
            <a:r>
              <a:rPr lang="fr-FR" dirty="0" smtClean="0"/>
              <a:t>…………………………………………5</a:t>
            </a:r>
            <a:endParaRPr lang="fr-FR" dirty="0" smtClean="0"/>
          </a:p>
          <a:p>
            <a:pPr lvl="1"/>
            <a:r>
              <a:rPr lang="fr-FR" dirty="0" smtClean="0"/>
              <a:t>Si7</a:t>
            </a:r>
          </a:p>
          <a:p>
            <a:pPr lvl="1"/>
            <a:r>
              <a:rPr lang="fr-FR" dirty="0" smtClean="0"/>
              <a:t>PPE</a:t>
            </a:r>
          </a:p>
          <a:p>
            <a:pPr lvl="0"/>
            <a:r>
              <a:rPr lang="fr-FR" dirty="0" smtClean="0"/>
              <a:t>Tableau des compétences</a:t>
            </a:r>
            <a:r>
              <a:rPr lang="fr-FR" dirty="0" smtClean="0"/>
              <a:t>……………………………6</a:t>
            </a:r>
          </a:p>
          <a:p>
            <a:pPr lvl="0"/>
            <a:r>
              <a:rPr lang="fr-FR" dirty="0" smtClean="0"/>
              <a:t>Veille technologique…………………………………..7</a:t>
            </a:r>
            <a:endParaRPr lang="fr-FR" dirty="0" smtClean="0"/>
          </a:p>
          <a:p>
            <a:pPr lvl="0"/>
            <a:r>
              <a:rPr lang="fr-FR" dirty="0" smtClean="0"/>
              <a:t>Conclusion</a:t>
            </a:r>
            <a:r>
              <a:rPr lang="fr-FR" dirty="0" smtClean="0"/>
              <a:t>………………………………………………8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676456" y="63813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hlinkClick r:id="rId2"/>
              </a:rPr>
              <a:t>Voir la présentation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Présentation personnel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676456" y="63813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2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Cursus scolaire</a:t>
            </a:r>
            <a:endParaRPr lang="fr-FR" dirty="0"/>
          </a:p>
        </p:txBody>
      </p:sp>
      <p:sp>
        <p:nvSpPr>
          <p:cNvPr id="4" name="Flèche droite 3">
            <a:hlinkClick r:id="rId2"/>
          </p:cNvPr>
          <p:cNvSpPr/>
          <p:nvPr/>
        </p:nvSpPr>
        <p:spPr>
          <a:xfrm>
            <a:off x="1403648" y="2996952"/>
            <a:ext cx="6768752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1979712" y="3501008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923928" y="3501008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868144" y="3501008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547664" y="292494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BAC STMG</a:t>
            </a:r>
            <a:endParaRPr lang="fr-FR" dirty="0"/>
          </a:p>
        </p:txBody>
      </p:sp>
      <p:sp>
        <p:nvSpPr>
          <p:cNvPr id="9" name="Espace réservé du contenu 8"/>
          <p:cNvSpPr txBox="1">
            <a:spLocks noGrp="1"/>
          </p:cNvSpPr>
          <p:nvPr>
            <p:ph idx="1"/>
          </p:nvPr>
        </p:nvSpPr>
        <p:spPr>
          <a:xfrm>
            <a:off x="3347864" y="2564904"/>
            <a:ext cx="182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fr-FR" sz="1800" dirty="0" smtClean="0"/>
              <a:t>BTS SIO SLAM</a:t>
            </a:r>
            <a:endParaRPr lang="fr-FR" sz="1800" dirty="0"/>
          </a:p>
        </p:txBody>
      </p:sp>
      <p:sp>
        <p:nvSpPr>
          <p:cNvPr id="10" name="Espace réservé du contenu 8"/>
          <p:cNvSpPr txBox="1">
            <a:spLocks/>
          </p:cNvSpPr>
          <p:nvPr/>
        </p:nvSpPr>
        <p:spPr>
          <a:xfrm>
            <a:off x="3491880" y="2924944"/>
            <a:ext cx="141769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fr-FR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ère</a:t>
            </a:r>
            <a:r>
              <a:rPr kumimoji="0" lang="fr-F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année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8"/>
          <p:cNvSpPr txBox="1">
            <a:spLocks/>
          </p:cNvSpPr>
          <p:nvPr/>
        </p:nvSpPr>
        <p:spPr>
          <a:xfrm>
            <a:off x="5364088" y="2564904"/>
            <a:ext cx="182325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BTS SIO SLAM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8"/>
          <p:cNvSpPr txBox="1">
            <a:spLocks/>
          </p:cNvSpPr>
          <p:nvPr/>
        </p:nvSpPr>
        <p:spPr>
          <a:xfrm>
            <a:off x="5508104" y="2924944"/>
            <a:ext cx="1499449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fr-FR" dirty="0" smtClean="0"/>
              <a:t>2</a:t>
            </a:r>
            <a:r>
              <a:rPr kumimoji="0" lang="fr-FR" sz="18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ème</a:t>
            </a:r>
            <a:r>
              <a:rPr kumimoji="0" lang="fr-F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année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63688" y="407707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707904" y="407707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724128" y="407707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2017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8676456" y="63813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3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WebHelp</a:t>
            </a:r>
            <a:r>
              <a:rPr lang="fr-FR" dirty="0" smtClean="0"/>
              <a:t> (1</a:t>
            </a:r>
            <a:r>
              <a:rPr lang="fr-FR" baseline="30000" dirty="0" smtClean="0"/>
              <a:t>ère</a:t>
            </a:r>
            <a:r>
              <a:rPr lang="fr-FR" dirty="0" smtClean="0"/>
              <a:t> année)</a:t>
            </a:r>
          </a:p>
          <a:p>
            <a:pPr>
              <a:buNone/>
            </a:pPr>
            <a:r>
              <a:rPr lang="fr-FR" sz="2000" dirty="0" smtClean="0"/>
              <a:t>		</a:t>
            </a:r>
            <a:r>
              <a:rPr lang="fr-FR" sz="2000" dirty="0" smtClean="0">
                <a:hlinkClick r:id="rId2"/>
              </a:rPr>
              <a:t>Présentation du stage </a:t>
            </a:r>
            <a:endParaRPr lang="fr-FR" sz="2000" dirty="0" smtClean="0"/>
          </a:p>
          <a:p>
            <a:endParaRPr lang="fr-FR" dirty="0" smtClean="0"/>
          </a:p>
          <a:p>
            <a:r>
              <a:rPr lang="fr-FR" dirty="0" smtClean="0"/>
              <a:t>Espace des arts (2</a:t>
            </a:r>
            <a:r>
              <a:rPr lang="fr-FR" baseline="30000" dirty="0" smtClean="0"/>
              <a:t>ème</a:t>
            </a:r>
            <a:r>
              <a:rPr lang="fr-FR" dirty="0" smtClean="0"/>
              <a:t> année)</a:t>
            </a:r>
          </a:p>
          <a:p>
            <a:pPr lvl="2">
              <a:buNone/>
            </a:pPr>
            <a:r>
              <a:rPr lang="fr-FR" dirty="0" smtClean="0"/>
              <a:t>	</a:t>
            </a:r>
            <a:r>
              <a:rPr lang="fr-FR" dirty="0" smtClean="0">
                <a:hlinkClick r:id="rId3"/>
              </a:rPr>
              <a:t>Présentation du stage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Stages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676456" y="63813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4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Si7 _ Low-hifi</a:t>
            </a:r>
          </a:p>
          <a:p>
            <a:pPr>
              <a:buNone/>
            </a:pPr>
            <a:r>
              <a:rPr lang="fr-FR" dirty="0" smtClean="0"/>
              <a:t>		</a:t>
            </a:r>
            <a:r>
              <a:rPr lang="fr-FR" sz="2000" dirty="0" smtClean="0">
                <a:hlinkClick r:id="rId2"/>
              </a:rPr>
              <a:t>Voir le projet</a:t>
            </a:r>
            <a:endParaRPr lang="fr-FR" sz="2000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PPE _ CRM C#</a:t>
            </a:r>
          </a:p>
          <a:p>
            <a:pPr lvl="2">
              <a:buNone/>
            </a:pPr>
            <a:r>
              <a:rPr lang="fr-FR" dirty="0" smtClean="0"/>
              <a:t>	</a:t>
            </a:r>
            <a:r>
              <a:rPr lang="fr-FR" dirty="0" smtClean="0">
                <a:hlinkClick r:id="rId3"/>
              </a:rPr>
              <a:t>Voir le projet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Projets scolaire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676456" y="63813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5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hlinkClick r:id="rId2"/>
              </a:rPr>
              <a:t>Voir le tableau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Tableau des compétences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676456" y="63813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6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hlinkClick r:id="rId2"/>
              </a:rPr>
              <a:t>Voir la veille technologique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Veille technologique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676456" y="63813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7</a:t>
            </a:r>
            <a:endParaRPr lang="fr-F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dirty="0" smtClean="0"/>
              <a:t>Acquisition de nouvelles connaissances en développement web et application</a:t>
            </a:r>
          </a:p>
          <a:p>
            <a:pPr>
              <a:buNone/>
            </a:pPr>
            <a:endParaRPr lang="fr-FR" sz="2000" dirty="0" smtClean="0"/>
          </a:p>
          <a:p>
            <a:r>
              <a:rPr lang="fr-FR" sz="2000" dirty="0" smtClean="0"/>
              <a:t>Acquisition des bases du réseau</a:t>
            </a:r>
          </a:p>
          <a:p>
            <a:endParaRPr lang="fr-FR" sz="2000" dirty="0" smtClean="0"/>
          </a:p>
          <a:p>
            <a:r>
              <a:rPr lang="fr-FR" sz="2000" dirty="0" smtClean="0"/>
              <a:t>Mon avenir:</a:t>
            </a:r>
          </a:p>
          <a:p>
            <a:pPr lvl="1"/>
            <a:r>
              <a:rPr lang="fr-FR" sz="1600" dirty="0" smtClean="0"/>
              <a:t>Demande admission en Licence Professionnel en Logistique 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						</a:t>
            </a:r>
            <a:r>
              <a:rPr lang="fr-FR" sz="1800" dirty="0" smtClean="0">
                <a:hlinkClick r:id="rId2"/>
              </a:rPr>
              <a:t>lucaserwann.fr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8676456" y="63813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8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120</Words>
  <Application>Microsoft Office PowerPoint</Application>
  <PresentationFormat>Affichage à l'écran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Rotonde</vt:lpstr>
      <vt:lpstr>EPREUVE E6  PARCOURS DE PROFESSIONNALISATION</vt:lpstr>
      <vt:lpstr>SOMMAIRE</vt:lpstr>
      <vt:lpstr>Présentation personnel</vt:lpstr>
      <vt:lpstr>Cursus scolaire</vt:lpstr>
      <vt:lpstr>Stages</vt:lpstr>
      <vt:lpstr>Projets scolaire</vt:lpstr>
      <vt:lpstr>Tableau des compétences</vt:lpstr>
      <vt:lpstr>Veille technologique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EPREUVE E6</dc:title>
  <dc:creator>Erwann .L</dc:creator>
  <cp:lastModifiedBy> Erwann .L</cp:lastModifiedBy>
  <cp:revision>51</cp:revision>
  <dcterms:created xsi:type="dcterms:W3CDTF">2017-05-17T13:01:26Z</dcterms:created>
  <dcterms:modified xsi:type="dcterms:W3CDTF">2017-05-21T15:03:52Z</dcterms:modified>
</cp:coreProperties>
</file>